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440988" cy="7561263"/>
  <p:notesSz cx="6797675" cy="9926638"/>
  <p:defaultTextStyle>
    <a:defPPr>
      <a:defRPr lang="ja-JP"/>
    </a:defPPr>
    <a:lvl1pPr marL="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D025E"/>
    <a:srgbClr val="3366FF"/>
    <a:srgbClr val="82F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82" autoAdjust="0"/>
    <p:restoredTop sz="94660"/>
  </p:normalViewPr>
  <p:slideViewPr>
    <p:cSldViewPr>
      <p:cViewPr varScale="1">
        <p:scale>
          <a:sx n="46" d="100"/>
          <a:sy n="46" d="100"/>
        </p:scale>
        <p:origin x="36" y="294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3074" y="2348897"/>
            <a:ext cx="887484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148" y="4284720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7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7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44632" y="334306"/>
            <a:ext cx="2680941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96373" y="334306"/>
            <a:ext cx="7874245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64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4766" y="4858816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2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0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4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9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6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96370" y="1944575"/>
            <a:ext cx="5276686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47072" y="1944575"/>
            <a:ext cx="527849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4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9" indent="0">
              <a:buNone/>
              <a:defRPr sz="2000" b="1"/>
            </a:lvl3pPr>
            <a:lvl4pPr marL="1542434" indent="0">
              <a:buNone/>
              <a:defRPr sz="1800" b="1"/>
            </a:lvl4pPr>
            <a:lvl5pPr marL="2056577" indent="0">
              <a:buNone/>
              <a:defRPr sz="1800" b="1"/>
            </a:lvl5pPr>
            <a:lvl6pPr marL="2570721" indent="0">
              <a:buNone/>
              <a:defRPr sz="1800" b="1"/>
            </a:lvl6pPr>
            <a:lvl7pPr marL="3084867" indent="0">
              <a:buNone/>
              <a:defRPr sz="1800" b="1"/>
            </a:lvl7pPr>
            <a:lvl8pPr marL="3599010" indent="0">
              <a:buNone/>
              <a:defRPr sz="1800" b="1"/>
            </a:lvl8pPr>
            <a:lvl9pPr marL="411315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44" indent="0">
              <a:buNone/>
              <a:defRPr sz="2300" b="1"/>
            </a:lvl2pPr>
            <a:lvl3pPr marL="1028289" indent="0">
              <a:buNone/>
              <a:defRPr sz="2000" b="1"/>
            </a:lvl3pPr>
            <a:lvl4pPr marL="1542434" indent="0">
              <a:buNone/>
              <a:defRPr sz="1800" b="1"/>
            </a:lvl4pPr>
            <a:lvl5pPr marL="2056577" indent="0">
              <a:buNone/>
              <a:defRPr sz="1800" b="1"/>
            </a:lvl5pPr>
            <a:lvl6pPr marL="2570721" indent="0">
              <a:buNone/>
              <a:defRPr sz="1800" b="1"/>
            </a:lvl6pPr>
            <a:lvl7pPr marL="3084867" indent="0">
              <a:buNone/>
              <a:defRPr sz="1800" b="1"/>
            </a:lvl7pPr>
            <a:lvl8pPr marL="3599010" indent="0">
              <a:buNone/>
              <a:defRPr sz="1800" b="1"/>
            </a:lvl8pPr>
            <a:lvl9pPr marL="411315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31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2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59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055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2055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9" indent="0">
              <a:buNone/>
              <a:defRPr sz="1100"/>
            </a:lvl3pPr>
            <a:lvl4pPr marL="1542434" indent="0">
              <a:buNone/>
              <a:defRPr sz="1000"/>
            </a:lvl4pPr>
            <a:lvl5pPr marL="2056577" indent="0">
              <a:buNone/>
              <a:defRPr sz="1000"/>
            </a:lvl5pPr>
            <a:lvl6pPr marL="2570721" indent="0">
              <a:buNone/>
              <a:defRPr sz="1000"/>
            </a:lvl6pPr>
            <a:lvl7pPr marL="3084867" indent="0">
              <a:buNone/>
              <a:defRPr sz="1000"/>
            </a:lvl7pPr>
            <a:lvl8pPr marL="3599010" indent="0">
              <a:buNone/>
              <a:defRPr sz="1000"/>
            </a:lvl8pPr>
            <a:lvl9pPr marL="411315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46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144" indent="0">
              <a:buNone/>
              <a:defRPr sz="3200"/>
            </a:lvl2pPr>
            <a:lvl3pPr marL="1028289" indent="0">
              <a:buNone/>
              <a:defRPr sz="2700"/>
            </a:lvl3pPr>
            <a:lvl4pPr marL="1542434" indent="0">
              <a:buNone/>
              <a:defRPr sz="2300"/>
            </a:lvl4pPr>
            <a:lvl5pPr marL="2056577" indent="0">
              <a:buNone/>
              <a:defRPr sz="2300"/>
            </a:lvl5pPr>
            <a:lvl6pPr marL="2570721" indent="0">
              <a:buNone/>
              <a:defRPr sz="2300"/>
            </a:lvl6pPr>
            <a:lvl7pPr marL="3084867" indent="0">
              <a:buNone/>
              <a:defRPr sz="2300"/>
            </a:lvl7pPr>
            <a:lvl8pPr marL="3599010" indent="0">
              <a:buNone/>
              <a:defRPr sz="2300"/>
            </a:lvl8pPr>
            <a:lvl9pPr marL="411315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144" indent="0">
              <a:buNone/>
              <a:defRPr sz="1400"/>
            </a:lvl2pPr>
            <a:lvl3pPr marL="1028289" indent="0">
              <a:buNone/>
              <a:defRPr sz="1100"/>
            </a:lvl3pPr>
            <a:lvl4pPr marL="1542434" indent="0">
              <a:buNone/>
              <a:defRPr sz="1000"/>
            </a:lvl4pPr>
            <a:lvl5pPr marL="2056577" indent="0">
              <a:buNone/>
              <a:defRPr sz="1000"/>
            </a:lvl5pPr>
            <a:lvl6pPr marL="2570721" indent="0">
              <a:buNone/>
              <a:defRPr sz="1000"/>
            </a:lvl6pPr>
            <a:lvl7pPr marL="3084867" indent="0">
              <a:buNone/>
              <a:defRPr sz="1000"/>
            </a:lvl7pPr>
            <a:lvl8pPr marL="3599010" indent="0">
              <a:buNone/>
              <a:defRPr sz="1000"/>
            </a:lvl8pPr>
            <a:lvl9pPr marL="411315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8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830" tIns="51414" rIns="102830" bIns="5141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830" tIns="51414" rIns="102830" bIns="5141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2049" y="7008176"/>
            <a:ext cx="2436231" cy="402567"/>
          </a:xfrm>
          <a:prstGeom prst="rect">
            <a:avLst/>
          </a:prstGeom>
        </p:spPr>
        <p:txBody>
          <a:bodyPr vert="horz" lIns="102830" tIns="51414" rIns="102830" bIns="5141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26D4-88D2-497C-98AB-541B447290B1}" type="datetimeFigureOut">
              <a:rPr kumimoji="1" lang="ja-JP" altLang="en-US" smtClean="0"/>
              <a:t>2019/5/5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7342" y="7008176"/>
            <a:ext cx="3306313" cy="402567"/>
          </a:xfrm>
          <a:prstGeom prst="rect">
            <a:avLst/>
          </a:prstGeom>
        </p:spPr>
        <p:txBody>
          <a:bodyPr vert="horz" lIns="102830" tIns="51414" rIns="102830" bIns="5141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82709" y="7008176"/>
            <a:ext cx="2436231" cy="402567"/>
          </a:xfrm>
          <a:prstGeom prst="rect">
            <a:avLst/>
          </a:prstGeom>
        </p:spPr>
        <p:txBody>
          <a:bodyPr vert="horz" lIns="102830" tIns="51414" rIns="102830" bIns="5141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D560C-AE70-4BBA-952E-54CF2B0D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53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28289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608" indent="-385608" algn="l" defTabSz="10282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485" indent="-321341" algn="l" defTabSz="102828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362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05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3649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7794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939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082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226" indent="-257072" algn="l" defTabSz="10282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89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434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7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721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867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010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algn="l" defTabSz="1028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4400&amp;picture=watercolor-texture-background-gree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48AEAE5-BD3B-4690-9770-0E0844A44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-1817" r="19203" b="-1"/>
          <a:stretch/>
        </p:blipFill>
        <p:spPr>
          <a:xfrm>
            <a:off x="93243" y="2064193"/>
            <a:ext cx="4710459" cy="432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48C315-75FC-4CBE-84B6-8C6ABBABA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87" y="3552170"/>
            <a:ext cx="4343376" cy="384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0472919" cy="1935137"/>
          </a:xfrm>
          <a:solidFill>
            <a:srgbClr val="92D050">
              <a:alpha val="46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96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からだケア</a:t>
            </a:r>
            <a:r>
              <a:rPr lang="ja-JP" altLang="en-US" sz="72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＆</a:t>
            </a:r>
            <a:r>
              <a:rPr lang="ja-JP" altLang="en-US" sz="96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お抹茶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6F459F9F-A25C-4D40-84E5-7A5D1982BE83}"/>
              </a:ext>
            </a:extLst>
          </p:cNvPr>
          <p:cNvSpPr/>
          <p:nvPr/>
        </p:nvSpPr>
        <p:spPr>
          <a:xfrm>
            <a:off x="3132262" y="5727766"/>
            <a:ext cx="3168835" cy="1587467"/>
          </a:xfrm>
          <a:prstGeom prst="wedgeEllipseCallout">
            <a:avLst>
              <a:gd name="adj1" fmla="val 67252"/>
              <a:gd name="adj2" fmla="val -6156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表千家茶道家の</a:t>
            </a:r>
            <a:endParaRPr kumimoji="1" lang="en-US" altLang="ja-JP" b="1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お点前で</a:t>
            </a:r>
            <a:endParaRPr kumimoji="1" lang="en-US" altLang="ja-JP" b="1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癒しのひとときを</a:t>
            </a:r>
            <a:endParaRPr kumimoji="1" lang="en-US" altLang="ja-JP" b="1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3F6A63AA-0067-4164-80BE-9D3D881CF505}"/>
              </a:ext>
            </a:extLst>
          </p:cNvPr>
          <p:cNvSpPr/>
          <p:nvPr/>
        </p:nvSpPr>
        <p:spPr>
          <a:xfrm>
            <a:off x="4947127" y="2156280"/>
            <a:ext cx="3945775" cy="1048288"/>
          </a:xfrm>
          <a:prstGeom prst="wedgeEllipseCallout">
            <a:avLst>
              <a:gd name="adj1" fmla="val -62053"/>
              <a:gd name="adj2" fmla="val 6339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女性理学療法士が</a:t>
            </a:r>
            <a:endParaRPr kumimoji="1" lang="en-US" altLang="ja-JP" b="1" dirty="0">
              <a:solidFill>
                <a:srgbClr val="FF00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一人ひとりをケアします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900DB7-FD7F-45CD-9DC0-29357EF9C585}"/>
              </a:ext>
            </a:extLst>
          </p:cNvPr>
          <p:cNvSpPr txBox="1"/>
          <p:nvPr/>
        </p:nvSpPr>
        <p:spPr>
          <a:xfrm>
            <a:off x="14916" y="6521499"/>
            <a:ext cx="3225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共催：茶の湯サロン</a:t>
            </a:r>
            <a:r>
              <a:rPr kumimoji="1" lang="en-US" altLang="ja-JP" dirty="0" err="1"/>
              <a:t>sosei</a:t>
            </a:r>
            <a:endParaRPr kumimoji="1" lang="en-US" altLang="ja-JP" dirty="0"/>
          </a:p>
          <a:p>
            <a:r>
              <a:rPr lang="en-US" altLang="ja-JP" dirty="0"/>
              <a:t>           Women`s Body </a:t>
            </a:r>
            <a:r>
              <a:rPr lang="en-US" altLang="ja-JP" dirty="0" err="1"/>
              <a:t>Labo</a:t>
            </a:r>
            <a:endParaRPr lang="en-US" altLang="ja-JP" dirty="0"/>
          </a:p>
          <a:p>
            <a:r>
              <a:rPr kumimoji="1" lang="en-US" altLang="ja-JP" dirty="0"/>
              <a:t>           </a:t>
            </a:r>
            <a:r>
              <a:rPr kumimoji="1" lang="ja-JP" altLang="en-US" dirty="0"/>
              <a:t>スペースら</a:t>
            </a:r>
            <a:r>
              <a:rPr kumimoji="1" lang="ja-JP" altLang="en-US" dirty="0" err="1"/>
              <a:t>いらっく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389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BFE02BC-2B54-4568-BD89-3A017B5727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6049"/>
            <a:ext cx="10440987" cy="756126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79A16A-9F4F-4D31-9E68-9CCE126267A3}"/>
              </a:ext>
            </a:extLst>
          </p:cNvPr>
          <p:cNvSpPr/>
          <p:nvPr/>
        </p:nvSpPr>
        <p:spPr>
          <a:xfrm>
            <a:off x="1073505" y="-72593"/>
            <a:ext cx="886973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0" b="1" dirty="0">
                <a:solidFill>
                  <a:srgbClr val="FF0066"/>
                </a:solidFill>
                <a:latin typeface="HGP創英角ｺﾞｼｯｸUB" panose="020B09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9600" b="1" dirty="0">
                <a:latin typeface="HGP創英角ｺﾞｼｯｸUB" panose="020B09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5000" b="1" dirty="0">
                <a:solidFill>
                  <a:srgbClr val="FF0066"/>
                </a:solidFill>
                <a:latin typeface="HGP創英角ｺﾞｼｯｸUB" panose="020B0900000000000000" pitchFamily="50" charset="-128"/>
                <a:cs typeface="Times New Roman" panose="02020603050405020304" pitchFamily="18" charset="0"/>
              </a:rPr>
              <a:t>31</a:t>
            </a:r>
            <a:r>
              <a:rPr lang="ja-JP" altLang="ja-JP" sz="9600" b="1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9600" b="1" dirty="0">
                <a:latin typeface="HGP創英角ｺﾞｼｯｸUB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9600" b="1" dirty="0">
                <a:solidFill>
                  <a:srgbClr val="FF0066"/>
                </a:solidFill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金</a:t>
            </a:r>
            <a:r>
              <a:rPr lang="en-US" altLang="ja-JP" sz="96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4D4E59-FA9E-4B31-AFB5-3FBBFAACB635}"/>
              </a:ext>
            </a:extLst>
          </p:cNvPr>
          <p:cNvSpPr/>
          <p:nvPr/>
        </p:nvSpPr>
        <p:spPr>
          <a:xfrm>
            <a:off x="2021455" y="22575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200" b="1" dirty="0">
                <a:latin typeface="HGP創英角ｺﾞｼｯｸUB" panose="020B0900000000000000" pitchFamily="50" charset="-128"/>
                <a:cs typeface="Times New Roman" panose="02020603050405020304" pitchFamily="18" charset="0"/>
              </a:rPr>
              <a:t>10:30</a:t>
            </a:r>
            <a:r>
              <a:rPr lang="ja-JP" altLang="ja-JP" sz="7200" b="1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7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12:00</a:t>
            </a:r>
            <a:endParaRPr lang="ja-JP" altLang="en-US" sz="7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F444690-592B-4806-A35C-B9B0CB7258B1}"/>
              </a:ext>
            </a:extLst>
          </p:cNvPr>
          <p:cNvSpPr/>
          <p:nvPr/>
        </p:nvSpPr>
        <p:spPr>
          <a:xfrm>
            <a:off x="522915" y="3751152"/>
            <a:ext cx="9690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・お抹茶</a:t>
            </a:r>
            <a:r>
              <a:rPr lang="ja-JP" altLang="ja-JP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＋お菓子</a:t>
            </a:r>
            <a:r>
              <a:rPr lang="ja-JP" altLang="en-US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￥</a:t>
            </a:r>
            <a:r>
              <a:rPr lang="en-US" altLang="ja-JP" sz="5400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500</a:t>
            </a:r>
            <a:endParaRPr lang="ja-JP" altLang="ja-JP" sz="5400" kern="100" dirty="0"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27FC4F-5EF9-449C-AD5F-F11BD2304094}"/>
              </a:ext>
            </a:extLst>
          </p:cNvPr>
          <p:cNvSpPr/>
          <p:nvPr/>
        </p:nvSpPr>
        <p:spPr>
          <a:xfrm>
            <a:off x="539974" y="4728179"/>
            <a:ext cx="91518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・からだケア：</a:t>
            </a:r>
            <a:r>
              <a:rPr lang="ja-JP" altLang="ja-JP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￥</a:t>
            </a:r>
            <a:r>
              <a:rPr lang="en-US" altLang="ja-JP" sz="5400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500</a:t>
            </a:r>
            <a:r>
              <a:rPr lang="ja-JP" altLang="en-US" sz="5400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先着</a:t>
            </a:r>
            <a:r>
              <a:rPr lang="en-US" altLang="ja-JP" sz="5400" kern="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54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名</a:t>
            </a:r>
            <a:endParaRPr lang="ja-JP" altLang="ja-JP" sz="5400" kern="1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ED0769-E737-46D6-B39F-BE18B96A1623}"/>
              </a:ext>
            </a:extLst>
          </p:cNvPr>
          <p:cNvSpPr/>
          <p:nvPr/>
        </p:nvSpPr>
        <p:spPr>
          <a:xfrm>
            <a:off x="-20747" y="6097570"/>
            <a:ext cx="32864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6600" kern="100" dirty="0">
                <a:latin typeface="游明朝" panose="02020400000000000000" pitchFamily="18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要予約</a:t>
            </a:r>
            <a:endParaRPr lang="ja-JP" altLang="ja-JP" sz="6600" kern="1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2FC541-DC5D-4C84-8B5A-05080BA73A81}"/>
              </a:ext>
            </a:extLst>
          </p:cNvPr>
          <p:cNvSpPr txBox="1"/>
          <p:nvPr/>
        </p:nvSpPr>
        <p:spPr>
          <a:xfrm>
            <a:off x="3460141" y="6080452"/>
            <a:ext cx="6732660" cy="1211868"/>
          </a:xfrm>
          <a:prstGeom prst="rect">
            <a:avLst/>
          </a:prstGeom>
          <a:solidFill>
            <a:schemeClr val="lt1">
              <a:alpha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2867" tIns="51434" rIns="102867" bIns="51434" rtlCol="0">
            <a:spAutoFit/>
          </a:bodyPr>
          <a:lstStyle/>
          <a:p>
            <a:r>
              <a:rPr lang="ja-JP" altLang="en-US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お申込：スペースら</a:t>
            </a:r>
            <a:r>
              <a:rPr lang="ja-JP" altLang="en-US" sz="3600" b="1" dirty="0" err="1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いらっく</a:t>
            </a:r>
            <a:r>
              <a:rPr lang="ja-JP" altLang="en-US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</a:t>
            </a:r>
            <a:endParaRPr lang="en-US" altLang="ja-JP" sz="36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　☎：</a:t>
            </a:r>
            <a:r>
              <a:rPr lang="en-US" altLang="ja-JP" sz="36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044-900-7797</a:t>
            </a:r>
          </a:p>
        </p:txBody>
      </p:sp>
    </p:spTree>
    <p:extLst>
      <p:ext uri="{BB962C8B-B14F-4D97-AF65-F5344CB8AC3E}">
        <p14:creationId xmlns:p14="http://schemas.microsoft.com/office/powerpoint/2010/main" val="146492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69</Words>
  <Application>Microsoft Office PowerPoint</Application>
  <PresentationFormat>ユーザー設定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AR丸ゴシック体M</vt:lpstr>
      <vt:lpstr>HGP創英角ｺﾞｼｯｸUB</vt:lpstr>
      <vt:lpstr>HGS創英角ｺﾞｼｯｸUB</vt:lpstr>
      <vt:lpstr>游明朝</vt:lpstr>
      <vt:lpstr>Arial</vt:lpstr>
      <vt:lpstr>Calibri</vt:lpstr>
      <vt:lpstr>Office ​​テーマ</vt:lpstr>
      <vt:lpstr>からだケア＆お抹茶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ボードゲーム</dc:title>
  <dc:creator>hanamizuki</dc:creator>
  <cp:lastModifiedBy>花みずき大塚</cp:lastModifiedBy>
  <cp:revision>46</cp:revision>
  <cp:lastPrinted>2019-05-05T09:20:16Z</cp:lastPrinted>
  <dcterms:created xsi:type="dcterms:W3CDTF">2017-12-14T07:39:27Z</dcterms:created>
  <dcterms:modified xsi:type="dcterms:W3CDTF">2019-05-05T10:04:30Z</dcterms:modified>
</cp:coreProperties>
</file>